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F22D32-BB8B-B43E-4FC4-857CD279F189}" v="253" dt="2026-01-13T14:35:01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hmid RUDMAN TARAFDER" userId="S::u1922207@uel.ac.uk::4abb87e6-6a9a-4fb5-9921-f83f83b5264b" providerId="AD" clId="Web-{D9F22D32-BB8B-B43E-4FC4-857CD279F189}"/>
    <pc:docChg chg="addSld delSld modSld">
      <pc:chgData name="Tahmid RUDMAN TARAFDER" userId="S::u1922207@uel.ac.uk::4abb87e6-6a9a-4fb5-9921-f83f83b5264b" providerId="AD" clId="Web-{D9F22D32-BB8B-B43E-4FC4-857CD279F189}" dt="2026-01-13T14:34:59.296" v="259" actId="20577"/>
      <pc:docMkLst>
        <pc:docMk/>
      </pc:docMkLst>
      <pc:sldChg chg="addSp delSp modSp">
        <pc:chgData name="Tahmid RUDMAN TARAFDER" userId="S::u1922207@uel.ac.uk::4abb87e6-6a9a-4fb5-9921-f83f83b5264b" providerId="AD" clId="Web-{D9F22D32-BB8B-B43E-4FC4-857CD279F189}" dt="2026-01-13T13:56:13.538" v="190" actId="1076"/>
        <pc:sldMkLst>
          <pc:docMk/>
          <pc:sldMk cId="134551720" sldId="258"/>
        </pc:sldMkLst>
        <pc:picChg chg="add del">
          <ac:chgData name="Tahmid RUDMAN TARAFDER" userId="S::u1922207@uel.ac.uk::4abb87e6-6a9a-4fb5-9921-f83f83b5264b" providerId="AD" clId="Web-{D9F22D32-BB8B-B43E-4FC4-857CD279F189}" dt="2026-01-13T13:54:55.771" v="174"/>
          <ac:picMkLst>
            <pc:docMk/>
            <pc:sldMk cId="134551720" sldId="258"/>
            <ac:picMk id="4" creationId="{C93CF24B-797B-4332-F791-935EE3A550F5}"/>
          </ac:picMkLst>
        </pc:picChg>
        <pc:picChg chg="mod">
          <ac:chgData name="Tahmid RUDMAN TARAFDER" userId="S::u1922207@uel.ac.uk::4abb87e6-6a9a-4fb5-9921-f83f83b5264b" providerId="AD" clId="Web-{D9F22D32-BB8B-B43E-4FC4-857CD279F189}" dt="2026-01-13T13:56:13.538" v="190" actId="1076"/>
          <ac:picMkLst>
            <pc:docMk/>
            <pc:sldMk cId="134551720" sldId="258"/>
            <ac:picMk id="11" creationId="{6CA980F0-DA50-19D6-3CE5-6620753FAC5E}"/>
          </ac:picMkLst>
        </pc:picChg>
      </pc:sldChg>
      <pc:sldChg chg="addSp delSp modSp">
        <pc:chgData name="Tahmid RUDMAN TARAFDER" userId="S::u1922207@uel.ac.uk::4abb87e6-6a9a-4fb5-9921-f83f83b5264b" providerId="AD" clId="Web-{D9F22D32-BB8B-B43E-4FC4-857CD279F189}" dt="2026-01-13T13:58:28.991" v="206" actId="20577"/>
        <pc:sldMkLst>
          <pc:docMk/>
          <pc:sldMk cId="3986878733" sldId="259"/>
        </pc:sldMkLst>
        <pc:spChg chg="mod">
          <ac:chgData name="Tahmid RUDMAN TARAFDER" userId="S::u1922207@uel.ac.uk::4abb87e6-6a9a-4fb5-9921-f83f83b5264b" providerId="AD" clId="Web-{D9F22D32-BB8B-B43E-4FC4-857CD279F189}" dt="2026-01-13T13:34:09.446" v="40" actId="20577"/>
          <ac:spMkLst>
            <pc:docMk/>
            <pc:sldMk cId="3986878733" sldId="259"/>
            <ac:spMk id="2" creationId="{F2EFA03F-BBB5-DEB4-9394-1223F0065645}"/>
          </ac:spMkLst>
        </pc:spChg>
        <pc:spChg chg="mod">
          <ac:chgData name="Tahmid RUDMAN TARAFDER" userId="S::u1922207@uel.ac.uk::4abb87e6-6a9a-4fb5-9921-f83f83b5264b" providerId="AD" clId="Web-{D9F22D32-BB8B-B43E-4FC4-857CD279F189}" dt="2026-01-13T13:58:28.991" v="206" actId="20577"/>
          <ac:spMkLst>
            <pc:docMk/>
            <pc:sldMk cId="3986878733" sldId="259"/>
            <ac:spMk id="13" creationId="{B78EF6DC-7FF5-7EBF-E821-B9033617F6E1}"/>
          </ac:spMkLst>
        </pc:spChg>
        <pc:picChg chg="add del">
          <ac:chgData name="Tahmid RUDMAN TARAFDER" userId="S::u1922207@uel.ac.uk::4abb87e6-6a9a-4fb5-9921-f83f83b5264b" providerId="AD" clId="Web-{D9F22D32-BB8B-B43E-4FC4-857CD279F189}" dt="2026-01-13T13:54:53.506" v="173"/>
          <ac:picMkLst>
            <pc:docMk/>
            <pc:sldMk cId="3986878733" sldId="259"/>
            <ac:picMk id="4" creationId="{34AD80E8-73EF-17F6-2007-D36694E572F7}"/>
          </ac:picMkLst>
        </pc:picChg>
        <pc:picChg chg="mod modCrop">
          <ac:chgData name="Tahmid RUDMAN TARAFDER" userId="S::u1922207@uel.ac.uk::4abb87e6-6a9a-4fb5-9921-f83f83b5264b" providerId="AD" clId="Web-{D9F22D32-BB8B-B43E-4FC4-857CD279F189}" dt="2026-01-13T13:56:22.006" v="192" actId="1076"/>
          <ac:picMkLst>
            <pc:docMk/>
            <pc:sldMk cId="3986878733" sldId="259"/>
            <ac:picMk id="5" creationId="{9B1439C9-32F7-6E02-8E83-886493903B3C}"/>
          </ac:picMkLst>
        </pc:picChg>
      </pc:sldChg>
      <pc:sldChg chg="addSp delSp modSp">
        <pc:chgData name="Tahmid RUDMAN TARAFDER" userId="S::u1922207@uel.ac.uk::4abb87e6-6a9a-4fb5-9921-f83f83b5264b" providerId="AD" clId="Web-{D9F22D32-BB8B-B43E-4FC4-857CD279F189}" dt="2026-01-13T14:00:30.070" v="220" actId="20577"/>
        <pc:sldMkLst>
          <pc:docMk/>
          <pc:sldMk cId="13948929" sldId="260"/>
        </pc:sldMkLst>
        <pc:spChg chg="mod">
          <ac:chgData name="Tahmid RUDMAN TARAFDER" userId="S::u1922207@uel.ac.uk::4abb87e6-6a9a-4fb5-9921-f83f83b5264b" providerId="AD" clId="Web-{D9F22D32-BB8B-B43E-4FC4-857CD279F189}" dt="2026-01-13T13:38:05.513" v="107" actId="20577"/>
          <ac:spMkLst>
            <pc:docMk/>
            <pc:sldMk cId="13948929" sldId="260"/>
            <ac:spMk id="2" creationId="{46D55BAD-CE19-17C6-97E2-A58EF5484F0B}"/>
          </ac:spMkLst>
        </pc:spChg>
        <pc:spChg chg="add del mod">
          <ac:chgData name="Tahmid RUDMAN TARAFDER" userId="S::u1922207@uel.ac.uk::4abb87e6-6a9a-4fb5-9921-f83f83b5264b" providerId="AD" clId="Web-{D9F22D32-BB8B-B43E-4FC4-857CD279F189}" dt="2026-01-13T13:40:15.122" v="120"/>
          <ac:spMkLst>
            <pc:docMk/>
            <pc:sldMk cId="13948929" sldId="260"/>
            <ac:spMk id="5" creationId="{C4C00E52-FD26-6B5B-AB40-97A924FDC029}"/>
          </ac:spMkLst>
        </pc:spChg>
        <pc:spChg chg="mod">
          <ac:chgData name="Tahmid RUDMAN TARAFDER" userId="S::u1922207@uel.ac.uk::4abb87e6-6a9a-4fb5-9921-f83f83b5264b" providerId="AD" clId="Web-{D9F22D32-BB8B-B43E-4FC4-857CD279F189}" dt="2026-01-13T14:00:30.070" v="220" actId="20577"/>
          <ac:spMkLst>
            <pc:docMk/>
            <pc:sldMk cId="13948929" sldId="260"/>
            <ac:spMk id="13" creationId="{4A38F3BD-F480-0D28-650F-672DC5ABA642}"/>
          </ac:spMkLst>
        </pc:spChg>
        <pc:picChg chg="add del mod">
          <ac:chgData name="Tahmid RUDMAN TARAFDER" userId="S::u1922207@uel.ac.uk::4abb87e6-6a9a-4fb5-9921-f83f83b5264b" providerId="AD" clId="Web-{D9F22D32-BB8B-B43E-4FC4-857CD279F189}" dt="2026-01-13T13:32:55.194" v="11"/>
          <ac:picMkLst>
            <pc:docMk/>
            <pc:sldMk cId="13948929" sldId="260"/>
            <ac:picMk id="3" creationId="{1F40FA8A-57B5-00F5-7E7E-3A77F90456F9}"/>
          </ac:picMkLst>
        </pc:picChg>
        <pc:picChg chg="add mod">
          <ac:chgData name="Tahmid RUDMAN TARAFDER" userId="S::u1922207@uel.ac.uk::4abb87e6-6a9a-4fb5-9921-f83f83b5264b" providerId="AD" clId="Web-{D9F22D32-BB8B-B43E-4FC4-857CD279F189}" dt="2026-01-13T13:37:08.294" v="87" actId="1076"/>
          <ac:picMkLst>
            <pc:docMk/>
            <pc:sldMk cId="13948929" sldId="260"/>
            <ac:picMk id="4" creationId="{1A4F04D0-4FD7-1A38-411F-D9DA6E9B984B}"/>
          </ac:picMkLst>
        </pc:picChg>
        <pc:picChg chg="add del">
          <ac:chgData name="Tahmid RUDMAN TARAFDER" userId="S::u1922207@uel.ac.uk::4abb87e6-6a9a-4fb5-9921-f83f83b5264b" providerId="AD" clId="Web-{D9F22D32-BB8B-B43E-4FC4-857CD279F189}" dt="2026-01-13T13:54:52.177" v="172"/>
          <ac:picMkLst>
            <pc:docMk/>
            <pc:sldMk cId="13948929" sldId="260"/>
            <ac:picMk id="9" creationId="{9E06BE19-49AA-C86D-EFEB-83DCDD81E4E0}"/>
          </ac:picMkLst>
        </pc:picChg>
      </pc:sldChg>
      <pc:sldChg chg="modSp">
        <pc:chgData name="Tahmid RUDMAN TARAFDER" userId="S::u1922207@uel.ac.uk::4abb87e6-6a9a-4fb5-9921-f83f83b5264b" providerId="AD" clId="Web-{D9F22D32-BB8B-B43E-4FC4-857CD279F189}" dt="2026-01-13T14:34:59.296" v="259" actId="20577"/>
        <pc:sldMkLst>
          <pc:docMk/>
          <pc:sldMk cId="2953562460" sldId="261"/>
        </pc:sldMkLst>
        <pc:spChg chg="mod">
          <ac:chgData name="Tahmid RUDMAN TARAFDER" userId="S::u1922207@uel.ac.uk::4abb87e6-6a9a-4fb5-9921-f83f83b5264b" providerId="AD" clId="Web-{D9F22D32-BB8B-B43E-4FC4-857CD279F189}" dt="2026-01-13T14:34:59.296" v="259" actId="20577"/>
          <ac:spMkLst>
            <pc:docMk/>
            <pc:sldMk cId="2953562460" sldId="261"/>
            <ac:spMk id="2" creationId="{0C709E9E-0DED-6C4F-20DF-834D72A7BFE6}"/>
          </ac:spMkLst>
        </pc:spChg>
        <pc:spChg chg="mod">
          <ac:chgData name="Tahmid RUDMAN TARAFDER" userId="S::u1922207@uel.ac.uk::4abb87e6-6a9a-4fb5-9921-f83f83b5264b" providerId="AD" clId="Web-{D9F22D32-BB8B-B43E-4FC4-857CD279F189}" dt="2026-01-13T14:02:33.039" v="249" actId="20577"/>
          <ac:spMkLst>
            <pc:docMk/>
            <pc:sldMk cId="2953562460" sldId="261"/>
            <ac:spMk id="13" creationId="{6034F71E-B4D3-621B-F466-66662086931D}"/>
          </ac:spMkLst>
        </pc:spChg>
        <pc:picChg chg="mod modCrop">
          <ac:chgData name="Tahmid RUDMAN TARAFDER" userId="S::u1922207@uel.ac.uk::4abb87e6-6a9a-4fb5-9921-f83f83b5264b" providerId="AD" clId="Web-{D9F22D32-BB8B-B43E-4FC4-857CD279F189}" dt="2026-01-13T13:56:57.194" v="197" actId="1076"/>
          <ac:picMkLst>
            <pc:docMk/>
            <pc:sldMk cId="2953562460" sldId="261"/>
            <ac:picMk id="3" creationId="{83E08EAA-ED4A-64C2-4056-9B9F0AAD67E2}"/>
          </ac:picMkLst>
        </pc:picChg>
      </pc:sldChg>
      <pc:sldChg chg="addSp delSp modSp">
        <pc:chgData name="Tahmid RUDMAN TARAFDER" userId="S::u1922207@uel.ac.uk::4abb87e6-6a9a-4fb5-9921-f83f83b5264b" providerId="AD" clId="Web-{D9F22D32-BB8B-B43E-4FC4-857CD279F189}" dt="2026-01-13T14:02:14.883" v="242" actId="20577"/>
        <pc:sldMkLst>
          <pc:docMk/>
          <pc:sldMk cId="3747823507" sldId="262"/>
        </pc:sldMkLst>
        <pc:spChg chg="add del mod">
          <ac:chgData name="Tahmid RUDMAN TARAFDER" userId="S::u1922207@uel.ac.uk::4abb87e6-6a9a-4fb5-9921-f83f83b5264b" providerId="AD" clId="Web-{D9F22D32-BB8B-B43E-4FC4-857CD279F189}" dt="2026-01-13T14:02:14.883" v="242" actId="20577"/>
          <ac:spMkLst>
            <pc:docMk/>
            <pc:sldMk cId="3747823507" sldId="262"/>
            <ac:spMk id="13" creationId="{0AF0424B-89C1-5D66-3676-42714C33D609}"/>
          </ac:spMkLst>
        </pc:spChg>
        <pc:picChg chg="mod modCrop">
          <ac:chgData name="Tahmid RUDMAN TARAFDER" userId="S::u1922207@uel.ac.uk::4abb87e6-6a9a-4fb5-9921-f83f83b5264b" providerId="AD" clId="Web-{D9F22D32-BB8B-B43E-4FC4-857CD279F189}" dt="2026-01-13T13:59:16.991" v="213" actId="1076"/>
          <ac:picMkLst>
            <pc:docMk/>
            <pc:sldMk cId="3747823507" sldId="262"/>
            <ac:picMk id="3" creationId="{693D3D46-03E6-0E6C-B08D-A7C74FA385D6}"/>
          </ac:picMkLst>
        </pc:picChg>
      </pc:sldChg>
      <pc:sldChg chg="addSp delSp modSp">
        <pc:chgData name="Tahmid RUDMAN TARAFDER" userId="S::u1922207@uel.ac.uk::4abb87e6-6a9a-4fb5-9921-f83f83b5264b" providerId="AD" clId="Web-{D9F22D32-BB8B-B43E-4FC4-857CD279F189}" dt="2026-01-13T14:01:31.133" v="233" actId="20577"/>
        <pc:sldMkLst>
          <pc:docMk/>
          <pc:sldMk cId="355647075" sldId="263"/>
        </pc:sldMkLst>
        <pc:spChg chg="mod">
          <ac:chgData name="Tahmid RUDMAN TARAFDER" userId="S::u1922207@uel.ac.uk::4abb87e6-6a9a-4fb5-9921-f83f83b5264b" providerId="AD" clId="Web-{D9F22D32-BB8B-B43E-4FC4-857CD279F189}" dt="2026-01-13T14:01:31.133" v="233" actId="20577"/>
          <ac:spMkLst>
            <pc:docMk/>
            <pc:sldMk cId="355647075" sldId="263"/>
            <ac:spMk id="13" creationId="{2FBC9ED1-57F2-E2BD-F69D-69E6BE354F30}"/>
          </ac:spMkLst>
        </pc:spChg>
        <pc:picChg chg="add mod">
          <ac:chgData name="Tahmid RUDMAN TARAFDER" userId="S::u1922207@uel.ac.uk::4abb87e6-6a9a-4fb5-9921-f83f83b5264b" providerId="AD" clId="Web-{D9F22D32-BB8B-B43E-4FC4-857CD279F189}" dt="2026-01-13T13:55:09.146" v="177" actId="1076"/>
          <ac:picMkLst>
            <pc:docMk/>
            <pc:sldMk cId="355647075" sldId="263"/>
            <ac:picMk id="3" creationId="{EA41D117-685C-D39C-98BD-0BE61D56D738}"/>
          </ac:picMkLst>
        </pc:picChg>
        <pc:picChg chg="add del">
          <ac:chgData name="Tahmid RUDMAN TARAFDER" userId="S::u1922207@uel.ac.uk::4abb87e6-6a9a-4fb5-9921-f83f83b5264b" providerId="AD" clId="Web-{D9F22D32-BB8B-B43E-4FC4-857CD279F189}" dt="2026-01-13T13:54:51.724" v="171"/>
          <ac:picMkLst>
            <pc:docMk/>
            <pc:sldMk cId="355647075" sldId="263"/>
            <ac:picMk id="5" creationId="{C40CF83C-00E3-59A3-ADDF-8C3F4CC70C8F}"/>
          </ac:picMkLst>
        </pc:picChg>
      </pc:sldChg>
      <pc:sldChg chg="addSp delSp modSp add replId">
        <pc:chgData name="Tahmid RUDMAN TARAFDER" userId="S::u1922207@uel.ac.uk::4abb87e6-6a9a-4fb5-9921-f83f83b5264b" providerId="AD" clId="Web-{D9F22D32-BB8B-B43E-4FC4-857CD279F189}" dt="2026-01-13T14:03:01.887" v="254" actId="20577"/>
        <pc:sldMkLst>
          <pc:docMk/>
          <pc:sldMk cId="1231067097" sldId="264"/>
        </pc:sldMkLst>
        <pc:spChg chg="mod">
          <ac:chgData name="Tahmid RUDMAN TARAFDER" userId="S::u1922207@uel.ac.uk::4abb87e6-6a9a-4fb5-9921-f83f83b5264b" providerId="AD" clId="Web-{D9F22D32-BB8B-B43E-4FC4-857CD279F189}" dt="2026-01-13T13:35:41.106" v="67" actId="20577"/>
          <ac:spMkLst>
            <pc:docMk/>
            <pc:sldMk cId="1231067097" sldId="264"/>
            <ac:spMk id="2" creationId="{22B8FE25-F1A5-7A72-EBFD-7BD7D421F4E5}"/>
          </ac:spMkLst>
        </pc:spChg>
        <pc:spChg chg="mod">
          <ac:chgData name="Tahmid RUDMAN TARAFDER" userId="S::u1922207@uel.ac.uk::4abb87e6-6a9a-4fb5-9921-f83f83b5264b" providerId="AD" clId="Web-{D9F22D32-BB8B-B43E-4FC4-857CD279F189}" dt="2026-01-13T14:03:01.887" v="254" actId="20577"/>
          <ac:spMkLst>
            <pc:docMk/>
            <pc:sldMk cId="1231067097" sldId="264"/>
            <ac:spMk id="13" creationId="{4ABDDA5B-B8DA-C12D-DCB4-349ABB0757A9}"/>
          </ac:spMkLst>
        </pc:spChg>
        <pc:picChg chg="del">
          <ac:chgData name="Tahmid RUDMAN TARAFDER" userId="S::u1922207@uel.ac.uk::4abb87e6-6a9a-4fb5-9921-f83f83b5264b" providerId="AD" clId="Web-{D9F22D32-BB8B-B43E-4FC4-857CD279F189}" dt="2026-01-13T13:34:46.540" v="42"/>
          <ac:picMkLst>
            <pc:docMk/>
            <pc:sldMk cId="1231067097" sldId="264"/>
            <ac:picMk id="3" creationId="{2BE81801-3EA0-4E2A-96C3-A44649923BD6}"/>
          </ac:picMkLst>
        </pc:picChg>
        <pc:picChg chg="add mod">
          <ac:chgData name="Tahmid RUDMAN TARAFDER" userId="S::u1922207@uel.ac.uk::4abb87e6-6a9a-4fb5-9921-f83f83b5264b" providerId="AD" clId="Web-{D9F22D32-BB8B-B43E-4FC4-857CD279F189}" dt="2026-01-13T13:57:19.241" v="201" actId="1076"/>
          <ac:picMkLst>
            <pc:docMk/>
            <pc:sldMk cId="1231067097" sldId="264"/>
            <ac:picMk id="4" creationId="{5CAB1CE9-1E7C-DDD8-CD7B-797631080157}"/>
          </ac:picMkLst>
        </pc:picChg>
      </pc:sldChg>
      <pc:sldChg chg="add del replId">
        <pc:chgData name="Tahmid RUDMAN TARAFDER" userId="S::u1922207@uel.ac.uk::4abb87e6-6a9a-4fb5-9921-f83f83b5264b" providerId="AD" clId="Web-{D9F22D32-BB8B-B43E-4FC4-857CD279F189}" dt="2026-01-13T13:46:17.253" v="135"/>
        <pc:sldMkLst>
          <pc:docMk/>
          <pc:sldMk cId="1926241894" sldId="265"/>
        </pc:sldMkLst>
      </pc:sldChg>
      <pc:sldChg chg="add del replId">
        <pc:chgData name="Tahmid RUDMAN TARAFDER" userId="S::u1922207@uel.ac.uk::4abb87e6-6a9a-4fb5-9921-f83f83b5264b" providerId="AD" clId="Web-{D9F22D32-BB8B-B43E-4FC4-857CD279F189}" dt="2026-01-13T13:46:33.300" v="141"/>
        <pc:sldMkLst>
          <pc:docMk/>
          <pc:sldMk cId="3774442886" sldId="265"/>
        </pc:sldMkLst>
      </pc:sldChg>
    </pc:docChg>
  </pc:docChgLst>
  <pc:docChgLst>
    <pc:chgData name="Juan Martin Lazaro" userId="S::jmartin@uel.ac.uk::67a507cb-ba07-4aae-8b6e-c7b6bd6a0c60" providerId="AD" clId="Web-{DE01C488-A943-3DFB-54A4-EBF1B1168900}"/>
    <pc:docChg chg="addSld delSld modSld sldOrd">
      <pc:chgData name="Juan Martin Lazaro" userId="S::jmartin@uel.ac.uk::67a507cb-ba07-4aae-8b6e-c7b6bd6a0c60" providerId="AD" clId="Web-{DE01C488-A943-3DFB-54A4-EBF1B1168900}" dt="2025-12-15T12:12:04.329" v="478" actId="1076"/>
      <pc:docMkLst>
        <pc:docMk/>
      </pc:docMkLst>
      <pc:sldChg chg="addSp delSp modSp ord">
        <pc:chgData name="Juan Martin Lazaro" userId="S::jmartin@uel.ac.uk::67a507cb-ba07-4aae-8b6e-c7b6bd6a0c60" providerId="AD" clId="Web-{DE01C488-A943-3DFB-54A4-EBF1B1168900}" dt="2025-12-15T11:24:27.260" v="70"/>
        <pc:sldMkLst>
          <pc:docMk/>
          <pc:sldMk cId="109857222" sldId="256"/>
        </pc:sldMkLst>
        <pc:spChg chg="mod">
          <ac:chgData name="Juan Martin Lazaro" userId="S::jmartin@uel.ac.uk::67a507cb-ba07-4aae-8b6e-c7b6bd6a0c60" providerId="AD" clId="Web-{DE01C488-A943-3DFB-54A4-EBF1B1168900}" dt="2025-12-15T11:18:41.460" v="30" actId="1410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Juan Martin Lazaro" userId="S::jmartin@uel.ac.uk::67a507cb-ba07-4aae-8b6e-c7b6bd6a0c60" providerId="AD" clId="Web-{DE01C488-A943-3DFB-54A4-EBF1B1168900}" dt="2025-12-15T11:20:59.298" v="38" actId="1076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Juan Martin Lazaro" userId="S::jmartin@uel.ac.uk::67a507cb-ba07-4aae-8b6e-c7b6bd6a0c60" providerId="AD" clId="Web-{DE01C488-A943-3DFB-54A4-EBF1B1168900}" dt="2025-12-15T11:23:02.773" v="66" actId="1076"/>
          <ac:spMkLst>
            <pc:docMk/>
            <pc:sldMk cId="109857222" sldId="256"/>
            <ac:spMk id="7" creationId="{9C1F48DE-4811-BC80-F851-D31FF31EC693}"/>
          </ac:spMkLst>
        </pc:spChg>
        <pc:spChg chg="add mod">
          <ac:chgData name="Juan Martin Lazaro" userId="S::jmartin@uel.ac.uk::67a507cb-ba07-4aae-8b6e-c7b6bd6a0c60" providerId="AD" clId="Web-{DE01C488-A943-3DFB-54A4-EBF1B1168900}" dt="2025-12-15T11:23:16.195" v="67" actId="14100"/>
          <ac:spMkLst>
            <pc:docMk/>
            <pc:sldMk cId="109857222" sldId="256"/>
            <ac:spMk id="10" creationId="{30BD6952-A3C6-C2C6-5FC6-A49C39E35A4D}"/>
          </ac:spMkLst>
        </pc:spChg>
        <pc:picChg chg="add mod">
          <ac:chgData name="Juan Martin Lazaro" userId="S::jmartin@uel.ac.uk::67a507cb-ba07-4aae-8b6e-c7b6bd6a0c60" providerId="AD" clId="Web-{DE01C488-A943-3DFB-54A4-EBF1B1168900}" dt="2025-12-15T11:16:53.371" v="21" actId="1076"/>
          <ac:picMkLst>
            <pc:docMk/>
            <pc:sldMk cId="109857222" sldId="256"/>
            <ac:picMk id="5" creationId="{5950FA89-07F2-3916-64BA-D5B18AC1A5BE}"/>
          </ac:picMkLst>
        </pc:picChg>
        <pc:picChg chg="add mod">
          <ac:chgData name="Juan Martin Lazaro" userId="S::jmartin@uel.ac.uk::67a507cb-ba07-4aae-8b6e-c7b6bd6a0c60" providerId="AD" clId="Web-{DE01C488-A943-3DFB-54A4-EBF1B1168900}" dt="2025-12-15T11:20:46.047" v="37" actId="1076"/>
          <ac:picMkLst>
            <pc:docMk/>
            <pc:sldMk cId="109857222" sldId="256"/>
            <ac:picMk id="8" creationId="{4E658F64-50FE-7DF0-0C95-2C6FFCAAEA54}"/>
          </ac:picMkLst>
        </pc:picChg>
      </pc:sldChg>
      <pc:sldChg chg="addSp delSp modSp add ord replId">
        <pc:chgData name="Juan Martin Lazaro" userId="S::jmartin@uel.ac.uk::67a507cb-ba07-4aae-8b6e-c7b6bd6a0c60" providerId="AD" clId="Web-{DE01C488-A943-3DFB-54A4-EBF1B1168900}" dt="2025-12-15T11:28:52.329" v="148" actId="1076"/>
        <pc:sldMkLst>
          <pc:docMk/>
          <pc:sldMk cId="1743432772" sldId="257"/>
        </pc:sldMkLst>
        <pc:spChg chg="add mod">
          <ac:chgData name="Juan Martin Lazaro" userId="S::jmartin@uel.ac.uk::67a507cb-ba07-4aae-8b6e-c7b6bd6a0c60" providerId="AD" clId="Web-{DE01C488-A943-3DFB-54A4-EBF1B1168900}" dt="2025-12-15T11:28:18.219" v="147" actId="20577"/>
          <ac:spMkLst>
            <pc:docMk/>
            <pc:sldMk cId="1743432772" sldId="257"/>
            <ac:spMk id="6" creationId="{4659FD96-3529-339C-FCF9-DEBB1B8E32F7}"/>
          </ac:spMkLst>
        </pc:spChg>
        <pc:picChg chg="mod">
          <ac:chgData name="Juan Martin Lazaro" userId="S::jmartin@uel.ac.uk::67a507cb-ba07-4aae-8b6e-c7b6bd6a0c60" providerId="AD" clId="Web-{DE01C488-A943-3DFB-54A4-EBF1B1168900}" dt="2025-12-15T11:28:52.329" v="148" actId="1076"/>
          <ac:picMkLst>
            <pc:docMk/>
            <pc:sldMk cId="1743432772" sldId="257"/>
            <ac:picMk id="5" creationId="{B4E26313-8054-1C8D-9581-2693D3BE9A0A}"/>
          </ac:picMkLst>
        </pc:picChg>
        <pc:picChg chg="mod">
          <ac:chgData name="Juan Martin Lazaro" userId="S::jmartin@uel.ac.uk::67a507cb-ba07-4aae-8b6e-c7b6bd6a0c60" providerId="AD" clId="Web-{DE01C488-A943-3DFB-54A4-EBF1B1168900}" dt="2025-12-15T11:26:00.966" v="85" actId="1076"/>
          <ac:picMkLst>
            <pc:docMk/>
            <pc:sldMk cId="1743432772" sldId="257"/>
            <ac:picMk id="8" creationId="{27A195BA-F148-9303-34E9-CF4F6892C502}"/>
          </ac:picMkLst>
        </pc:picChg>
        <pc:cxnChg chg="add mod">
          <ac:chgData name="Juan Martin Lazaro" userId="S::jmartin@uel.ac.uk::67a507cb-ba07-4aae-8b6e-c7b6bd6a0c60" providerId="AD" clId="Web-{DE01C488-A943-3DFB-54A4-EBF1B1168900}" dt="2025-12-15T11:25:34.481" v="82" actId="1076"/>
          <ac:cxnSpMkLst>
            <pc:docMk/>
            <pc:sldMk cId="1743432772" sldId="257"/>
            <ac:cxnSpMk id="12" creationId="{CA9762CC-1AE4-13CB-CF80-90DA17F51A49}"/>
          </ac:cxnSpMkLst>
        </pc:cxnChg>
      </pc:sldChg>
      <pc:sldChg chg="addSp delSp modSp new">
        <pc:chgData name="Juan Martin Lazaro" userId="S::jmartin@uel.ac.uk::67a507cb-ba07-4aae-8b6e-c7b6bd6a0c60" providerId="AD" clId="Web-{DE01C488-A943-3DFB-54A4-EBF1B1168900}" dt="2025-12-15T11:47:36.035" v="428" actId="1076"/>
        <pc:sldMkLst>
          <pc:docMk/>
          <pc:sldMk cId="134551720" sldId="258"/>
        </pc:sldMkLst>
        <pc:spChg chg="mod">
          <ac:chgData name="Juan Martin Lazaro" userId="S::jmartin@uel.ac.uk::67a507cb-ba07-4aae-8b6e-c7b6bd6a0c60" providerId="AD" clId="Web-{DE01C488-A943-3DFB-54A4-EBF1B1168900}" dt="2025-12-15T11:30:24.331" v="158" actId="14100"/>
          <ac:spMkLst>
            <pc:docMk/>
            <pc:sldMk cId="134551720" sldId="258"/>
            <ac:spMk id="2" creationId="{40CEEAAC-17DC-181C-58F0-0FFA89F89288}"/>
          </ac:spMkLst>
        </pc:spChg>
        <pc:spChg chg="add mod">
          <ac:chgData name="Juan Martin Lazaro" userId="S::jmartin@uel.ac.uk::67a507cb-ba07-4aae-8b6e-c7b6bd6a0c60" providerId="AD" clId="Web-{DE01C488-A943-3DFB-54A4-EBF1B1168900}" dt="2025-12-15T11:45:10.360" v="414" actId="20577"/>
          <ac:spMkLst>
            <pc:docMk/>
            <pc:sldMk cId="134551720" sldId="258"/>
            <ac:spMk id="13" creationId="{7F80A6A8-C975-332E-4A3C-53A672CFE339}"/>
          </ac:spMkLst>
        </pc:spChg>
        <pc:spChg chg="add mod">
          <ac:chgData name="Juan Martin Lazaro" userId="S::jmartin@uel.ac.uk::67a507cb-ba07-4aae-8b6e-c7b6bd6a0c60" providerId="AD" clId="Web-{DE01C488-A943-3DFB-54A4-EBF1B1168900}" dt="2025-12-15T11:47:36.035" v="428" actId="1076"/>
          <ac:spMkLst>
            <pc:docMk/>
            <pc:sldMk cId="134551720" sldId="258"/>
            <ac:spMk id="14" creationId="{1E3CDD1D-B24E-1395-05E0-672A5436CF46}"/>
          </ac:spMkLst>
        </pc:spChg>
        <pc:spChg chg="add mod ord">
          <ac:chgData name="Juan Martin Lazaro" userId="S::jmartin@uel.ac.uk::67a507cb-ba07-4aae-8b6e-c7b6bd6a0c60" providerId="AD" clId="Web-{DE01C488-A943-3DFB-54A4-EBF1B1168900}" dt="2025-12-15T11:47:17.909" v="427"/>
          <ac:spMkLst>
            <pc:docMk/>
            <pc:sldMk cId="134551720" sldId="258"/>
            <ac:spMk id="16" creationId="{92EB35B3-5D5B-7AB7-4ACC-6775206E9FA2}"/>
          </ac:spMkLst>
        </pc:spChg>
        <pc:picChg chg="add mod ord modCrop">
          <ac:chgData name="Juan Martin Lazaro" userId="S::jmartin@uel.ac.uk::67a507cb-ba07-4aae-8b6e-c7b6bd6a0c60" providerId="AD" clId="Web-{DE01C488-A943-3DFB-54A4-EBF1B1168900}" dt="2025-12-15T11:38:28.299" v="189"/>
          <ac:picMkLst>
            <pc:docMk/>
            <pc:sldMk cId="134551720" sldId="258"/>
            <ac:picMk id="11" creationId="{6CA980F0-DA50-19D6-3CE5-6620753FAC5E}"/>
          </ac:picMkLst>
        </pc:picChg>
        <pc:cxnChg chg="add mod">
          <ac:chgData name="Juan Martin Lazaro" userId="S::jmartin@uel.ac.uk::67a507cb-ba07-4aae-8b6e-c7b6bd6a0c60" providerId="AD" clId="Web-{DE01C488-A943-3DFB-54A4-EBF1B1168900}" dt="2025-12-15T11:38:45.378" v="190" actId="1076"/>
          <ac:cxnSpMkLst>
            <pc:docMk/>
            <pc:sldMk cId="134551720" sldId="258"/>
            <ac:cxnSpMk id="6" creationId="{39ABED94-BB50-A080-D3A9-382BE6762547}"/>
          </ac:cxnSpMkLst>
        </pc:cxnChg>
        <pc:cxnChg chg="add mod">
          <ac:chgData name="Juan Martin Lazaro" userId="S::jmartin@uel.ac.uk::67a507cb-ba07-4aae-8b6e-c7b6bd6a0c60" providerId="AD" clId="Web-{DE01C488-A943-3DFB-54A4-EBF1B1168900}" dt="2025-12-15T11:31:25.614" v="166" actId="14100"/>
          <ac:cxnSpMkLst>
            <pc:docMk/>
            <pc:sldMk cId="134551720" sldId="258"/>
            <ac:cxnSpMk id="7" creationId="{98BF4CB0-E750-889C-FB83-BE7C8CBD2D93}"/>
          </ac:cxnSpMkLst>
        </pc:cxnChg>
      </pc:sldChg>
      <pc:sldChg chg="addSp delSp modSp add replId">
        <pc:chgData name="Juan Martin Lazaro" userId="S::jmartin@uel.ac.uk::67a507cb-ba07-4aae-8b6e-c7b6bd6a0c60" providerId="AD" clId="Web-{DE01C488-A943-3DFB-54A4-EBF1B1168900}" dt="2025-12-15T11:51:35.078" v="461" actId="20577"/>
        <pc:sldMkLst>
          <pc:docMk/>
          <pc:sldMk cId="3986878733" sldId="259"/>
        </pc:sldMkLst>
        <pc:spChg chg="mod">
          <ac:chgData name="Juan Martin Lazaro" userId="S::jmartin@uel.ac.uk::67a507cb-ba07-4aae-8b6e-c7b6bd6a0c60" providerId="AD" clId="Web-{DE01C488-A943-3DFB-54A4-EBF1B1168900}" dt="2025-12-15T11:51:35.078" v="461" actId="20577"/>
          <ac:spMkLst>
            <pc:docMk/>
            <pc:sldMk cId="3986878733" sldId="259"/>
            <ac:spMk id="2" creationId="{F2EFA03F-BBB5-DEB4-9394-1223F0065645}"/>
          </ac:spMkLst>
        </pc:spChg>
        <pc:spChg chg="mod">
          <ac:chgData name="Juan Martin Lazaro" userId="S::jmartin@uel.ac.uk::67a507cb-ba07-4aae-8b6e-c7b6bd6a0c60" providerId="AD" clId="Web-{DE01C488-A943-3DFB-54A4-EBF1B1168900}" dt="2025-12-15T11:50:03.068" v="448" actId="20577"/>
          <ac:spMkLst>
            <pc:docMk/>
            <pc:sldMk cId="3986878733" sldId="259"/>
            <ac:spMk id="13" creationId="{B78EF6DC-7FF5-7EBF-E821-B9033617F6E1}"/>
          </ac:spMkLst>
        </pc:spChg>
        <pc:picChg chg="add mod modCrop">
          <ac:chgData name="Juan Martin Lazaro" userId="S::jmartin@uel.ac.uk::67a507cb-ba07-4aae-8b6e-c7b6bd6a0c60" providerId="AD" clId="Web-{DE01C488-A943-3DFB-54A4-EBF1B1168900}" dt="2025-12-15T11:51:27.330" v="455"/>
          <ac:picMkLst>
            <pc:docMk/>
            <pc:sldMk cId="3986878733" sldId="259"/>
            <ac:picMk id="5" creationId="{9B1439C9-32F7-6E02-8E83-886493903B3C}"/>
          </ac:picMkLst>
        </pc:picChg>
      </pc:sldChg>
      <pc:sldChg chg="add replId">
        <pc:chgData name="Juan Martin Lazaro" userId="S::jmartin@uel.ac.uk::67a507cb-ba07-4aae-8b6e-c7b6bd6a0c60" providerId="AD" clId="Web-{DE01C488-A943-3DFB-54A4-EBF1B1168900}" dt="2025-12-15T11:50:19.147" v="449"/>
        <pc:sldMkLst>
          <pc:docMk/>
          <pc:sldMk cId="13948929" sldId="260"/>
        </pc:sldMkLst>
      </pc:sldChg>
      <pc:sldChg chg="addSp modSp add replId">
        <pc:chgData name="Juan Martin Lazaro" userId="S::jmartin@uel.ac.uk::67a507cb-ba07-4aae-8b6e-c7b6bd6a0c60" providerId="AD" clId="Web-{DE01C488-A943-3DFB-54A4-EBF1B1168900}" dt="2025-12-15T12:12:04.329" v="478" actId="1076"/>
        <pc:sldMkLst>
          <pc:docMk/>
          <pc:sldMk cId="2953562460" sldId="261"/>
        </pc:sldMkLst>
        <pc:spChg chg="mod">
          <ac:chgData name="Juan Martin Lazaro" userId="S::jmartin@uel.ac.uk::67a507cb-ba07-4aae-8b6e-c7b6bd6a0c60" providerId="AD" clId="Web-{DE01C488-A943-3DFB-54A4-EBF1B1168900}" dt="2025-12-15T12:11:53.187" v="476" actId="20577"/>
          <ac:spMkLst>
            <pc:docMk/>
            <pc:sldMk cId="2953562460" sldId="261"/>
            <ac:spMk id="2" creationId="{0C709E9E-0DED-6C4F-20DF-834D72A7BFE6}"/>
          </ac:spMkLst>
        </pc:spChg>
        <pc:picChg chg="add mod">
          <ac:chgData name="Juan Martin Lazaro" userId="S::jmartin@uel.ac.uk::67a507cb-ba07-4aae-8b6e-c7b6bd6a0c60" providerId="AD" clId="Web-{DE01C488-A943-3DFB-54A4-EBF1B1168900}" dt="2025-12-15T12:12:04.329" v="478" actId="1076"/>
          <ac:picMkLst>
            <pc:docMk/>
            <pc:sldMk cId="2953562460" sldId="261"/>
            <ac:picMk id="3" creationId="{83E08EAA-ED4A-64C2-4056-9B9F0AAD67E2}"/>
          </ac:picMkLst>
        </pc:picChg>
      </pc:sldChg>
      <pc:sldChg chg="addSp delSp modSp add replId">
        <pc:chgData name="Juan Martin Lazaro" userId="S::jmartin@uel.ac.uk::67a507cb-ba07-4aae-8b6e-c7b6bd6a0c60" providerId="AD" clId="Web-{DE01C488-A943-3DFB-54A4-EBF1B1168900}" dt="2025-12-15T12:11:27.311" v="466" actId="1076"/>
        <pc:sldMkLst>
          <pc:docMk/>
          <pc:sldMk cId="3747823507" sldId="262"/>
        </pc:sldMkLst>
        <pc:picChg chg="add mod">
          <ac:chgData name="Juan Martin Lazaro" userId="S::jmartin@uel.ac.uk::67a507cb-ba07-4aae-8b6e-c7b6bd6a0c60" providerId="AD" clId="Web-{DE01C488-A943-3DFB-54A4-EBF1B1168900}" dt="2025-12-15T12:11:27.311" v="466" actId="1076"/>
          <ac:picMkLst>
            <pc:docMk/>
            <pc:sldMk cId="3747823507" sldId="262"/>
            <ac:picMk id="3" creationId="{693D3D46-03E6-0E6C-B08D-A7C74FA385D6}"/>
          </ac:picMkLst>
        </pc:picChg>
      </pc:sldChg>
      <pc:sldChg chg="modSp add replId">
        <pc:chgData name="Juan Martin Lazaro" userId="S::jmartin@uel.ac.uk::67a507cb-ba07-4aae-8b6e-c7b6bd6a0c60" providerId="AD" clId="Web-{DE01C488-A943-3DFB-54A4-EBF1B1168900}" dt="2025-12-15T12:11:44.624" v="472" actId="20577"/>
        <pc:sldMkLst>
          <pc:docMk/>
          <pc:sldMk cId="355647075" sldId="263"/>
        </pc:sldMkLst>
        <pc:spChg chg="mod">
          <ac:chgData name="Juan Martin Lazaro" userId="S::jmartin@uel.ac.uk::67a507cb-ba07-4aae-8b6e-c7b6bd6a0c60" providerId="AD" clId="Web-{DE01C488-A943-3DFB-54A4-EBF1B1168900}" dt="2025-12-15T12:11:44.624" v="472" actId="20577"/>
          <ac:spMkLst>
            <pc:docMk/>
            <pc:sldMk cId="355647075" sldId="263"/>
            <ac:spMk id="2" creationId="{1414164E-8E97-0BAB-0F06-B7A5EBBB65AE}"/>
          </ac:spMkLst>
        </pc:spChg>
      </pc:sldChg>
    </pc:docChg>
  </pc:docChgLst>
  <pc:docChgLst>
    <pc:chgData name="Juan Martin Lazaro" userId="S::jmartin@uel.ac.uk::67a507cb-ba07-4aae-8b6e-c7b6bd6a0c60" providerId="AD" clId="Web-{9CC02832-BE94-AD3E-793E-C79B353E7CD5}"/>
    <pc:docChg chg="modSld">
      <pc:chgData name="Juan Martin Lazaro" userId="S::jmartin@uel.ac.uk::67a507cb-ba07-4aae-8b6e-c7b6bd6a0c60" providerId="AD" clId="Web-{9CC02832-BE94-AD3E-793E-C79B353E7CD5}" dt="2025-12-19T18:34:14.963" v="10"/>
      <pc:docMkLst>
        <pc:docMk/>
      </pc:docMkLst>
      <pc:sldChg chg="modSp">
        <pc:chgData name="Juan Martin Lazaro" userId="S::jmartin@uel.ac.uk::67a507cb-ba07-4aae-8b6e-c7b6bd6a0c60" providerId="AD" clId="Web-{9CC02832-BE94-AD3E-793E-C79B353E7CD5}" dt="2025-12-19T18:34:14.963" v="10"/>
        <pc:sldMkLst>
          <pc:docMk/>
          <pc:sldMk cId="2953562460" sldId="261"/>
        </pc:sldMkLst>
        <pc:picChg chg="mod modCrop">
          <ac:chgData name="Juan Martin Lazaro" userId="S::jmartin@uel.ac.uk::67a507cb-ba07-4aae-8b6e-c7b6bd6a0c60" providerId="AD" clId="Web-{9CC02832-BE94-AD3E-793E-C79B353E7CD5}" dt="2025-12-19T18:34:14.963" v="10"/>
          <ac:picMkLst>
            <pc:docMk/>
            <pc:sldMk cId="2953562460" sldId="261"/>
            <ac:picMk id="3" creationId="{83E08EAA-ED4A-64C2-4056-9B9F0AAD67E2}"/>
          </ac:picMkLst>
        </pc:picChg>
      </pc:sldChg>
      <pc:sldChg chg="modSp">
        <pc:chgData name="Juan Martin Lazaro" userId="S::jmartin@uel.ac.uk::67a507cb-ba07-4aae-8b6e-c7b6bd6a0c60" providerId="AD" clId="Web-{9CC02832-BE94-AD3E-793E-C79B353E7CD5}" dt="2025-12-19T18:33:40.556" v="8" actId="20577"/>
        <pc:sldMkLst>
          <pc:docMk/>
          <pc:sldMk cId="3747823507" sldId="262"/>
        </pc:sldMkLst>
        <pc:spChg chg="mod">
          <ac:chgData name="Juan Martin Lazaro" userId="S::jmartin@uel.ac.uk::67a507cb-ba07-4aae-8b6e-c7b6bd6a0c60" providerId="AD" clId="Web-{9CC02832-BE94-AD3E-793E-C79B353E7CD5}" dt="2025-12-19T18:33:40.556" v="8" actId="20577"/>
          <ac:spMkLst>
            <pc:docMk/>
            <pc:sldMk cId="3747823507" sldId="262"/>
            <ac:spMk id="2" creationId="{E8FD4CF1-2B95-3BFA-C37B-A0B592149DD0}"/>
          </ac:spMkLst>
        </pc:spChg>
        <pc:picChg chg="mod modCrop">
          <ac:chgData name="Juan Martin Lazaro" userId="S::jmartin@uel.ac.uk::67a507cb-ba07-4aae-8b6e-c7b6bd6a0c60" providerId="AD" clId="Web-{9CC02832-BE94-AD3E-793E-C79B353E7CD5}" dt="2025-12-19T18:33:30.041" v="1"/>
          <ac:picMkLst>
            <pc:docMk/>
            <pc:sldMk cId="3747823507" sldId="262"/>
            <ac:picMk id="3" creationId="{693D3D46-03E6-0E6C-B08D-A7C74FA385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23919"/>
          </a:xfrm>
        </p:spPr>
        <p:txBody>
          <a:bodyPr>
            <a:normAutofit/>
          </a:bodyPr>
          <a:lstStyle/>
          <a:p>
            <a:r>
              <a:rPr lang="en-GB" sz="6400" b="1">
                <a:solidFill>
                  <a:srgbClr val="38761D"/>
                </a:solidFill>
                <a:ea typeface="+mj-lt"/>
                <a:cs typeface="+mj-lt"/>
              </a:rPr>
              <a:t>Innovation for Impact: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43106"/>
            <a:ext cx="9144000" cy="165576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GB" sz="5800" b="1">
                <a:solidFill>
                  <a:srgbClr val="38761D"/>
                </a:solidFill>
                <a:latin typeface="Aptos Display"/>
              </a:rPr>
              <a:t>Real-World Problem Solving through Open Innovation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950FA89-07F2-3916-64BA-D5B18AC1A5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7591" y="260690"/>
            <a:ext cx="3982529" cy="11627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1F48DE-4811-BC80-F851-D31FF31EC693}"/>
              </a:ext>
            </a:extLst>
          </p:cNvPr>
          <p:cNvSpPr/>
          <p:nvPr/>
        </p:nvSpPr>
        <p:spPr>
          <a:xfrm>
            <a:off x="467591" y="1609679"/>
            <a:ext cx="11395363" cy="10390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E658F64-50FE-7DF0-0C95-2C6FFCAAEA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2683" y="264574"/>
            <a:ext cx="4260272" cy="112473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30BD6952-A3C6-C2C6-5FC6-A49C39E35A4D}"/>
              </a:ext>
            </a:extLst>
          </p:cNvPr>
          <p:cNvSpPr txBox="1">
            <a:spLocks/>
          </p:cNvSpPr>
          <p:nvPr/>
        </p:nvSpPr>
        <p:spPr>
          <a:xfrm>
            <a:off x="1589809" y="5017845"/>
            <a:ext cx="9144000" cy="131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ptos Display"/>
              </a:rPr>
              <a:t>Speaker Biogra</a:t>
            </a:r>
            <a:r>
              <a:rPr lang="en-GB" sz="3200" b="1">
                <a:solidFill>
                  <a:schemeClr val="accent6">
                    <a:lumMod val="60000"/>
                    <a:lumOff val="40000"/>
                  </a:schemeClr>
                </a:solidFill>
                <a:latin typeface="Aptos Display"/>
              </a:rPr>
              <a:t>phies – Meet the team</a:t>
            </a:r>
            <a:endParaRPr lang="en-US" sz="32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A84A6-6001-3E70-BB1A-B4CFFCFA6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4E26313-8054-1C8D-9581-2693D3BE9A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580" y="6334716"/>
            <a:ext cx="1575303" cy="49598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7A195BA-F148-9303-34E9-CF4F6892C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8569" y="6343255"/>
            <a:ext cx="1567295" cy="345419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4659FD96-3529-339C-FCF9-DEBB1B8E3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023" y="1090902"/>
            <a:ext cx="10849840" cy="42708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GB" sz="3600" dirty="0">
                <a:solidFill>
                  <a:schemeClr val="accent6">
                    <a:lumMod val="49000"/>
                  </a:schemeClr>
                </a:solidFill>
              </a:rPr>
              <a:t>In this presentation, you can meet the team behind this online cour</a:t>
            </a:r>
            <a:r>
              <a:rPr lang="en-GB" sz="3600">
                <a:solidFill>
                  <a:schemeClr val="accent6">
                    <a:lumMod val="49000"/>
                  </a:schemeClr>
                </a:solidFill>
              </a:rPr>
              <a:t>se.</a:t>
            </a:r>
            <a:endParaRPr lang="en-GB" sz="3600" dirty="0">
              <a:solidFill>
                <a:schemeClr val="accent6">
                  <a:lumMod val="49000"/>
                </a:schemeClr>
              </a:solidFill>
            </a:endParaRPr>
          </a:p>
          <a:p>
            <a:pPr algn="l"/>
            <a:endParaRPr lang="en-GB" sz="3600" dirty="0">
              <a:solidFill>
                <a:schemeClr val="accent6">
                  <a:lumMod val="49000"/>
                </a:schemeClr>
              </a:solidFill>
            </a:endParaRPr>
          </a:p>
          <a:p>
            <a:pPr algn="l"/>
            <a:r>
              <a:rPr lang="en-GB" sz="3600">
                <a:solidFill>
                  <a:schemeClr val="accent6">
                    <a:lumMod val="49000"/>
                  </a:schemeClr>
                </a:solidFill>
              </a:rPr>
              <a:t>You can move through the slides by clicking the 'arrow' button.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9762CC-1AE4-13CB-CF80-90DA17F51A49}"/>
              </a:ext>
            </a:extLst>
          </p:cNvPr>
          <p:cNvCxnSpPr/>
          <p:nvPr/>
        </p:nvCxnSpPr>
        <p:spPr>
          <a:xfrm>
            <a:off x="744681" y="6243205"/>
            <a:ext cx="10841181" cy="5195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43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92EB35B3-5D5B-7AB7-4ACC-6775206E9FA2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EEAAC-17DC-181C-58F0-0FFA89F89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/>
          <a:lstStyle/>
          <a:p>
            <a:r>
              <a:rPr lang="en-GB"/>
              <a:t>Dr Juan Martin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ABED94-BB50-A080-D3A9-382BE6762547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8BF4CB0-E750-889C-FB83-BE7C8CBD2D93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Placeholder 10" descr="A person in a suit and tie&#10;&#10;AI-generated content may be incorrect.">
            <a:extLst>
              <a:ext uri="{FF2B5EF4-FFF2-40B4-BE49-F238E27FC236}">
                <a16:creationId xmlns:a16="http://schemas.microsoft.com/office/drawing/2014/main" id="{6CA980F0-DA50-19D6-3CE5-6620753FAC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611" t="4440" r="18856" b="10237"/>
          <a:stretch>
            <a:fillRect/>
          </a:stretch>
        </p:blipFill>
        <p:spPr>
          <a:xfrm>
            <a:off x="830960" y="1221180"/>
            <a:ext cx="3278956" cy="467904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Subtitle 5">
            <a:extLst>
              <a:ext uri="{FF2B5EF4-FFF2-40B4-BE49-F238E27FC236}">
                <a16:creationId xmlns:a16="http://schemas.microsoft.com/office/drawing/2014/main" id="{7F80A6A8-C975-332E-4A3C-53A672CFE339}"/>
              </a:ext>
            </a:extLst>
          </p:cNvPr>
          <p:cNvSpPr txBox="1">
            <a:spLocks/>
          </p:cNvSpPr>
          <p:nvPr/>
        </p:nvSpPr>
        <p:spPr>
          <a:xfrm>
            <a:off x="5178136" y="1974129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</a:rPr>
              <a:t>Dr Juan Martin, graduated as a doctor in Spain in 1999, PhD in Internal Medicine. Specialised in Biochemical Pathology and </a:t>
            </a:r>
            <a:r>
              <a:rPr lang="en-GB" sz="2400">
                <a:solidFill>
                  <a:schemeClr val="accent6">
                    <a:lumMod val="49000"/>
                  </a:schemeClr>
                </a:solidFill>
              </a:rPr>
              <a:t>Intensive Care. MBA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</a:rPr>
              <a:t> and LLD. </a:t>
            </a:r>
            <a:endParaRPr lang="en-US" dirty="0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>
                <a:solidFill>
                  <a:schemeClr val="accent6">
                    <a:lumMod val="49000"/>
                  </a:schemeClr>
                </a:solidFill>
              </a:rPr>
              <a:t>Started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</a:rPr>
              <a:t> working for the UEL as Director of the Course of Innovation in 2025.</a:t>
            </a:r>
            <a:endParaRPr lang="en-US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>
                <a:solidFill>
                  <a:schemeClr val="accent6">
                    <a:lumMod val="49000"/>
                  </a:schemeClr>
                </a:solidFill>
              </a:rPr>
              <a:t>He also works as an Intensive Care Specialist in Newham University Hospital since 2013.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</a:rPr>
              <a:t>Lead of Research in Intensive Care and the most world awarded innovator in 2021 by </a:t>
            </a:r>
            <a:r>
              <a:rPr lang="en-GB" sz="2400" dirty="0" err="1">
                <a:solidFill>
                  <a:schemeClr val="accent6">
                    <a:lumMod val="49000"/>
                  </a:schemeClr>
                </a:solidFill>
              </a:rPr>
              <a:t>Wazoku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</a:rPr>
              <a:t>.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1E3CDD1D-B24E-1395-05E0-672A5436CF46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1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FD0A-3CF5-66E3-C131-778675A18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3091641-EE47-9B5A-962F-CD3B3D824FFF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EFA03F-BBB5-DEB4-9394-1223F0065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/>
          <a:lstStyle/>
          <a:p>
            <a:r>
              <a:rPr lang="en-GB" dirty="0"/>
              <a:t>Tahmid Rudman </a:t>
            </a:r>
            <a:r>
              <a:rPr lang="en-GB" dirty="0" err="1"/>
              <a:t>Tarafder</a:t>
            </a:r>
            <a:endParaRPr lang="en-US" dirty="0" err="1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823719-EF5C-D543-20DF-C5F7EC91C3D0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848218-616E-D74B-8AA1-35530C519975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5">
            <a:extLst>
              <a:ext uri="{FF2B5EF4-FFF2-40B4-BE49-F238E27FC236}">
                <a16:creationId xmlns:a16="http://schemas.microsoft.com/office/drawing/2014/main" id="{B78EF6DC-7FF5-7EBF-E821-B9033617F6E1}"/>
              </a:ext>
            </a:extLst>
          </p:cNvPr>
          <p:cNvSpPr txBox="1">
            <a:spLocks/>
          </p:cNvSpPr>
          <p:nvPr/>
        </p:nvSpPr>
        <p:spPr>
          <a:xfrm>
            <a:off x="5178136" y="1974129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Tahmid Rudman </a:t>
            </a:r>
            <a:r>
              <a:rPr lang="en-GB" sz="240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Tarafder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– Graduate Project Manager, University of East London</a:t>
            </a:r>
            <a:endParaRPr lang="en-US" dirty="0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Graduated in 2024 with a Bachelor’s degree in Business Management from UEL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Started in 2025 as a Graduate Project Manager, supporting project delivery, coordination, and stakeholder engagement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Strong interest in innovation, structured delivery, and continuous improvement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  <a:p>
            <a:endParaRPr lang="en-GB" sz="2400" dirty="0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66B46A52-EAD6-066A-2A28-10189BAE93E7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 descr="A person in a suit&#10;&#10;AI-generated content may be incorrect.">
            <a:extLst>
              <a:ext uri="{FF2B5EF4-FFF2-40B4-BE49-F238E27FC236}">
                <a16:creationId xmlns:a16="http://schemas.microsoft.com/office/drawing/2014/main" id="{9B1439C9-32F7-6E02-8E83-886493903B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47" r="10047"/>
          <a:stretch>
            <a:fillRect/>
          </a:stretch>
        </p:blipFill>
        <p:spPr>
          <a:xfrm>
            <a:off x="862772" y="1429925"/>
            <a:ext cx="3398428" cy="42333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6878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FF70F-F25F-0195-EC49-89309FAFB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AFB5FAEB-B8C8-225A-E24C-5C8318863879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D55BAD-CE19-17C6-97E2-A58EF548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Professor Matt </a:t>
            </a:r>
            <a:r>
              <a:rPr lang="en-GB" dirty="0" err="1">
                <a:solidFill>
                  <a:srgbClr val="000000"/>
                </a:solidFill>
              </a:rPr>
              <a:t>Bellgard</a:t>
            </a:r>
            <a:endParaRPr lang="en-US" dirty="0" err="1">
              <a:solidFill>
                <a:srgbClr val="00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B2DC05-9CD8-5946-CFEB-F7FAF1E2985A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D093FD-3C3F-A899-C9A2-EDD5FF7501F9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5">
            <a:extLst>
              <a:ext uri="{FF2B5EF4-FFF2-40B4-BE49-F238E27FC236}">
                <a16:creationId xmlns:a16="http://schemas.microsoft.com/office/drawing/2014/main" id="{4A38F3BD-F480-0D28-650F-672DC5ABA642}"/>
              </a:ext>
            </a:extLst>
          </p:cNvPr>
          <p:cNvSpPr txBox="1">
            <a:spLocks/>
          </p:cNvSpPr>
          <p:nvPr/>
        </p:nvSpPr>
        <p:spPr>
          <a:xfrm>
            <a:off x="5178136" y="1974129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Professor Matt </a:t>
            </a:r>
            <a:r>
              <a:rPr lang="en-US" sz="2400" dirty="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Bellgard</a:t>
            </a:r>
            <a:r>
              <a:rPr lang="en-US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– Pro Vice-Chancellor for Impact &amp; Innovation at the University of East London</a:t>
            </a:r>
            <a:endParaRPr lang="en-GB" sz="2400" dirty="0">
              <a:solidFill>
                <a:schemeClr val="accent6">
                  <a:lumMod val="49000"/>
                </a:schemeClr>
              </a:solidFill>
              <a:ea typeface="+mn-lt"/>
              <a:cs typeface="+mn-lt"/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Leads UEL’s strategy on research impact, innovation, and industry engagement</a:t>
            </a: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Expert in AI, bioinformatics, and digital innovation with a strong record of applied research</a:t>
            </a: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Co-inventor of multiple patents and project director for the design and commissioning of a world’s top-100 supercomputer and led development of the APEC Rare Disease Action Plan endorsed by 21 governments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39B10EB5-1328-E8C1-0493-4DCA464E4B14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 descr="Profile photo of Professor Matt Bellgard">
            <a:extLst>
              <a:ext uri="{FF2B5EF4-FFF2-40B4-BE49-F238E27FC236}">
                <a16:creationId xmlns:a16="http://schemas.microsoft.com/office/drawing/2014/main" id="{1A4F04D0-4FD7-1A38-411F-D9DA6E9B9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49" y="1488723"/>
            <a:ext cx="4049889" cy="40404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4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7F754-9BBD-4F7B-4235-79D6AA38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D8897021-A7BB-3E56-F16D-A5C6CDF7E2B1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4164E-8E97-0BAB-0F06-B7A5EBBB6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/>
          <a:lstStyle/>
          <a:p>
            <a:r>
              <a:rPr lang="en-GB"/>
              <a:t>Simon Hill</a:t>
            </a:r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5E8E33-CC83-7723-4265-7E5FDB8AEDCE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C96255-78C1-4047-48C5-A9C5F011CB39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5">
            <a:extLst>
              <a:ext uri="{FF2B5EF4-FFF2-40B4-BE49-F238E27FC236}">
                <a16:creationId xmlns:a16="http://schemas.microsoft.com/office/drawing/2014/main" id="{2FBC9ED1-57F2-E2BD-F69D-69E6BE354F30}"/>
              </a:ext>
            </a:extLst>
          </p:cNvPr>
          <p:cNvSpPr txBox="1">
            <a:spLocks/>
          </p:cNvSpPr>
          <p:nvPr/>
        </p:nvSpPr>
        <p:spPr>
          <a:xfrm>
            <a:off x="5178136" y="1974129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Simon Hill – CEO &amp; Co-Founder of </a:t>
            </a:r>
            <a:r>
              <a:rPr lang="en-GB" sz="240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Wazoku</a:t>
            </a:r>
            <a:endParaRPr lang="en-US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Founded Wazoku in 2011, with the aim of helping organisations scale innovation through crowdsourcing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Over 10+ years leading global open-innovation and idea-management platforms used by governments and major enterprises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Awarded Guardian SME Leader of the Year (2016) for leadership in innovation and business growth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endParaRPr lang="en-GB" sz="2400" dirty="0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A0C5717C-3DE2-21BC-F40F-6FB1F008CE8D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" name="Picture 2" descr="Profile photo of Simon Hill">
            <a:extLst>
              <a:ext uri="{FF2B5EF4-FFF2-40B4-BE49-F238E27FC236}">
                <a16:creationId xmlns:a16="http://schemas.microsoft.com/office/drawing/2014/main" id="{EA41D117-685C-D39C-98BD-0BE61D56D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63" y="1693333"/>
            <a:ext cx="3857038" cy="38570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47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A8A51-1DE6-9EE8-98B6-2B924C2D1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07771DD9-D534-3974-5E86-1EF4F18829E2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FD4CF1-2B95-3BFA-C37B-A0B592149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/>
          <a:lstStyle/>
          <a:p>
            <a:r>
              <a:rPr lang="en-GB" dirty="0" err="1"/>
              <a:t>Schonning</a:t>
            </a:r>
            <a:r>
              <a:rPr lang="en-GB" dirty="0"/>
              <a:t> Eysturoy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4C749A-2AE3-B243-96F6-1D5C7AD1CD92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AFDADB6-D256-1940-EE4B-089167951AEF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5">
            <a:extLst>
              <a:ext uri="{FF2B5EF4-FFF2-40B4-BE49-F238E27FC236}">
                <a16:creationId xmlns:a16="http://schemas.microsoft.com/office/drawing/2014/main" id="{0AF0424B-89C1-5D66-3676-42714C33D609}"/>
              </a:ext>
            </a:extLst>
          </p:cNvPr>
          <p:cNvSpPr txBox="1">
            <a:spLocks/>
          </p:cNvSpPr>
          <p:nvPr/>
        </p:nvSpPr>
        <p:spPr>
          <a:xfrm>
            <a:off x="5163759" y="1715337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Schønning </a:t>
            </a:r>
            <a:r>
              <a:rPr lang="en-GB" sz="240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Eysturoy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– Senior Director, Innovation Ecosystems at </a:t>
            </a:r>
            <a:r>
              <a:rPr lang="en-GB" sz="240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Wazoku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, leading strategic innovation initiatives globally</a:t>
            </a: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Focuses on building and expanding open-innovation ecosystems that help organisations share, scale and fund breakthrough ideas.</a:t>
            </a:r>
            <a:endParaRPr lang="en-GB">
              <a:solidFill>
                <a:schemeClr val="accent6">
                  <a:lumMod val="49000"/>
                </a:schemeClr>
              </a:solidFill>
              <a:ea typeface="+mn-lt"/>
              <a:cs typeface="+mn-lt"/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Drives partnerships and innovation programmes across sectors, including international collaboration events and support for innovators.</a:t>
            </a: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Spearheading strategic innovation ecosystem development at </a:t>
            </a:r>
            <a:r>
              <a:rPr lang="en-GB" sz="2400" dirty="0" err="1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Wazoku</a:t>
            </a:r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during a period of global growth.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0A4FBD9D-4784-B86D-4342-D0937A78C9EB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" name="Picture 2" descr="A person in a suit&#10;&#10;AI-generated content may be incorrect.">
            <a:extLst>
              <a:ext uri="{FF2B5EF4-FFF2-40B4-BE49-F238E27FC236}">
                <a16:creationId xmlns:a16="http://schemas.microsoft.com/office/drawing/2014/main" id="{693D3D46-03E6-0E6C-B08D-A7C74FA385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96" t="-1067" r="8678"/>
          <a:stretch>
            <a:fillRect/>
          </a:stretch>
        </p:blipFill>
        <p:spPr>
          <a:xfrm>
            <a:off x="714963" y="1258953"/>
            <a:ext cx="3455672" cy="46112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82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3EB-8651-8A41-6FEE-083E2ACAC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EFF0A623-C09F-BEF8-42EA-F2AFF66514ED}"/>
              </a:ext>
            </a:extLst>
          </p:cNvPr>
          <p:cNvSpPr/>
          <p:nvPr/>
        </p:nvSpPr>
        <p:spPr>
          <a:xfrm>
            <a:off x="10711295" y="1073727"/>
            <a:ext cx="640772" cy="623454"/>
          </a:xfrm>
          <a:prstGeom prst="flowChart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B8FE25-F1A5-7A72-EBFD-7BD7D421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369" y="457200"/>
            <a:ext cx="6169075" cy="928330"/>
          </a:xfrm>
        </p:spPr>
        <p:txBody>
          <a:bodyPr/>
          <a:lstStyle/>
          <a:p>
            <a:r>
              <a:rPr lang="en-GB" dirty="0"/>
              <a:t>Dr Darren Sharpe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49DE56-7F7D-D745-1797-1FB97237139A}"/>
              </a:ext>
            </a:extLst>
          </p:cNvPr>
          <p:cNvCxnSpPr/>
          <p:nvPr/>
        </p:nvCxnSpPr>
        <p:spPr>
          <a:xfrm>
            <a:off x="5228879" y="1424002"/>
            <a:ext cx="5671053" cy="10987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217417-8FDE-A863-6AA1-C4BEEE52AA7E}"/>
              </a:ext>
            </a:extLst>
          </p:cNvPr>
          <p:cNvCxnSpPr>
            <a:cxnSpLocks/>
          </p:cNvCxnSpPr>
          <p:nvPr/>
        </p:nvCxnSpPr>
        <p:spPr>
          <a:xfrm>
            <a:off x="4775906" y="638817"/>
            <a:ext cx="6572343" cy="1098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ubtitle 5">
            <a:extLst>
              <a:ext uri="{FF2B5EF4-FFF2-40B4-BE49-F238E27FC236}">
                <a16:creationId xmlns:a16="http://schemas.microsoft.com/office/drawing/2014/main" id="{4ABDDA5B-B8DA-C12D-DCB4-349ABB0757A9}"/>
              </a:ext>
            </a:extLst>
          </p:cNvPr>
          <p:cNvSpPr txBox="1">
            <a:spLocks/>
          </p:cNvSpPr>
          <p:nvPr/>
        </p:nvSpPr>
        <p:spPr>
          <a:xfrm>
            <a:off x="5178136" y="1974129"/>
            <a:ext cx="6173932" cy="4409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Dr Darren Sharpe – Associate Professor in Social Justice Studies at the University of East London</a:t>
            </a:r>
            <a:endParaRPr lang="en-US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Deputy Director of the Institute for Connected Communities, leading community-focused research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Over 25 years’ experience in applied research around social justice, wellbeing, and participation</a:t>
            </a:r>
            <a:endParaRPr lang="en-GB">
              <a:solidFill>
                <a:schemeClr val="accent6">
                  <a:lumMod val="49000"/>
                </a:schemeClr>
              </a:solidFill>
            </a:endParaRPr>
          </a:p>
          <a:p>
            <a:r>
              <a:rPr lang="en-GB" sz="2400" dirty="0">
                <a:solidFill>
                  <a:schemeClr val="accent6">
                    <a:lumMod val="49000"/>
                  </a:schemeClr>
                </a:solidFill>
                <a:ea typeface="+mn-lt"/>
                <a:cs typeface="+mn-lt"/>
              </a:rPr>
              <a:t> Winner of UEL’s VC&amp;P Global Engagement Award and PVC for Impact &amp; Innovation Award (2021)</a:t>
            </a:r>
            <a:endParaRPr lang="en-GB" dirty="0">
              <a:solidFill>
                <a:schemeClr val="accent6">
                  <a:lumMod val="49000"/>
                </a:schemeClr>
              </a:solidFill>
            </a:endParaRPr>
          </a:p>
          <a:p>
            <a:endParaRPr lang="en-GB" sz="2400" dirty="0">
              <a:solidFill>
                <a:schemeClr val="accent6">
                  <a:lumMod val="49000"/>
                </a:schemeClr>
              </a:solidFill>
            </a:endParaRPr>
          </a:p>
        </p:txBody>
      </p:sp>
      <p:sp>
        <p:nvSpPr>
          <p:cNvPr id="14" name="Circle: Hollow 13">
            <a:extLst>
              <a:ext uri="{FF2B5EF4-FFF2-40B4-BE49-F238E27FC236}">
                <a16:creationId xmlns:a16="http://schemas.microsoft.com/office/drawing/2014/main" id="{83308B26-6A71-E933-1B08-D577ECD18A32}"/>
              </a:ext>
            </a:extLst>
          </p:cNvPr>
          <p:cNvSpPr/>
          <p:nvPr/>
        </p:nvSpPr>
        <p:spPr>
          <a:xfrm>
            <a:off x="10209067" y="736022"/>
            <a:ext cx="692727" cy="675409"/>
          </a:xfrm>
          <a:prstGeom prst="don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 descr="Profile photo of Dr Darren Sharpe">
            <a:extLst>
              <a:ext uri="{FF2B5EF4-FFF2-40B4-BE49-F238E27FC236}">
                <a16:creationId xmlns:a16="http://schemas.microsoft.com/office/drawing/2014/main" id="{5CAB1CE9-1E7C-DDD8-CD7B-79763108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89" y="1900297"/>
            <a:ext cx="3603036" cy="36406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106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450</Words>
  <Application>Microsoft Macintosh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Innovation for Impact: </vt:lpstr>
      <vt:lpstr>PowerPoint Presentation</vt:lpstr>
      <vt:lpstr>Dr Juan Martin</vt:lpstr>
      <vt:lpstr>Tahmid Rudman Tarafder</vt:lpstr>
      <vt:lpstr>Professor Matt Bellgard</vt:lpstr>
      <vt:lpstr>Simon Hill</vt:lpstr>
      <vt:lpstr>Schonning Eysturoy</vt:lpstr>
      <vt:lpstr>Dr Darren Sharpe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MARTINLAZARO, Juan (BARTS HEALTH NHS TRUST)</cp:lastModifiedBy>
  <cp:revision>365</cp:revision>
  <dcterms:created xsi:type="dcterms:W3CDTF">2025-12-15T11:12:11Z</dcterms:created>
  <dcterms:modified xsi:type="dcterms:W3CDTF">2026-09-18T09:48:49Z</dcterms:modified>
</cp:coreProperties>
</file>